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12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53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29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20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6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67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48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2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06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18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74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08F39-FF14-4302-9312-0DD08635430D}" type="datetimeFigureOut">
              <a:rPr lang="cs-CZ" smtClean="0"/>
              <a:t>4. 4. 2016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A2D6-76BC-495D-9469-78A250FB01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23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Zpráva ze služební cesty do Gruzie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90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74" y="0"/>
            <a:ext cx="9021476" cy="6428837"/>
          </a:xfrm>
        </p:spPr>
      </p:pic>
    </p:spTree>
    <p:extLst>
      <p:ext uri="{BB962C8B-B14F-4D97-AF65-F5344CB8AC3E}">
        <p14:creationId xmlns:p14="http://schemas.microsoft.com/office/powerpoint/2010/main" val="63314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6305" cy="6211614"/>
          </a:xfrm>
        </p:spPr>
      </p:pic>
      <p:sp>
        <p:nvSpPr>
          <p:cNvPr id="5" name="TextovéPole 4"/>
          <p:cNvSpPr txBox="1"/>
          <p:nvPr/>
        </p:nvSpPr>
        <p:spPr>
          <a:xfrm>
            <a:off x="283779" y="6392073"/>
            <a:ext cx="463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Nicko </a:t>
            </a:r>
            <a:r>
              <a:rPr lang="cs-CZ" dirty="0" err="1" smtClean="0"/>
              <a:t>Pirosmanishvilli</a:t>
            </a:r>
            <a:r>
              <a:rPr lang="cs-CZ" dirty="0" smtClean="0"/>
              <a:t>, Hostina pěti knížat, 1906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178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wikimedia.org/wikipedia/commons/d/d4/Pirosmani_kute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93" y="0"/>
            <a:ext cx="10139307" cy="650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8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3" y="166428"/>
            <a:ext cx="9879537" cy="6691572"/>
          </a:xfrm>
        </p:spPr>
      </p:pic>
    </p:spTree>
    <p:extLst>
      <p:ext uri="{BB962C8B-B14F-4D97-AF65-F5344CB8AC3E}">
        <p14:creationId xmlns:p14="http://schemas.microsoft.com/office/powerpoint/2010/main" val="284752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06" y="126124"/>
            <a:ext cx="9765894" cy="6858000"/>
          </a:xfrm>
        </p:spPr>
      </p:pic>
    </p:spTree>
    <p:extLst>
      <p:ext uri="{BB962C8B-B14F-4D97-AF65-F5344CB8AC3E}">
        <p14:creationId xmlns:p14="http://schemas.microsoft.com/office/powerpoint/2010/main" val="369978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Tosty</a:t>
            </a:r>
            <a:r>
              <a:rPr lang="cs-CZ" b="1" dirty="0" smtClean="0"/>
              <a:t> a jejich závazné pořadí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Bůh a </a:t>
            </a:r>
            <a:r>
              <a:rPr lang="cs-CZ" dirty="0" smtClean="0"/>
              <a:t>mír, přátelství</a:t>
            </a:r>
            <a:endParaRPr lang="cs-CZ" dirty="0" smtClean="0"/>
          </a:p>
          <a:p>
            <a:r>
              <a:rPr lang="cs-CZ" dirty="0" smtClean="0"/>
              <a:t>Gruzie</a:t>
            </a:r>
          </a:p>
          <a:p>
            <a:r>
              <a:rPr lang="cs-CZ" dirty="0" smtClean="0"/>
              <a:t>Předci, zemřelí</a:t>
            </a:r>
          </a:p>
          <a:p>
            <a:r>
              <a:rPr lang="cs-CZ" dirty="0" smtClean="0"/>
              <a:t>Děti a život</a:t>
            </a:r>
          </a:p>
          <a:p>
            <a:r>
              <a:rPr lang="cs-CZ" dirty="0" smtClean="0"/>
              <a:t>Oslavenci</a:t>
            </a:r>
          </a:p>
          <a:p>
            <a:r>
              <a:rPr lang="cs-CZ" dirty="0" smtClean="0"/>
              <a:t>Rodiče</a:t>
            </a:r>
          </a:p>
          <a:p>
            <a:r>
              <a:rPr lang="cs-CZ" dirty="0" smtClean="0"/>
              <a:t>Ženy</a:t>
            </a:r>
          </a:p>
          <a:p>
            <a:r>
              <a:rPr lang="cs-CZ" dirty="0" smtClean="0"/>
              <a:t>Přátelé</a:t>
            </a:r>
          </a:p>
          <a:p>
            <a:r>
              <a:rPr lang="cs-CZ" dirty="0" smtClean="0"/>
              <a:t>Láska</a:t>
            </a:r>
          </a:p>
          <a:p>
            <a:r>
              <a:rPr lang="cs-CZ" dirty="0" smtClean="0"/>
              <a:t>…</a:t>
            </a:r>
          </a:p>
          <a:p>
            <a:r>
              <a:rPr lang="cs-CZ" dirty="0" smtClean="0"/>
              <a:t>Hostitel a jeho rodina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30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encrypted-tbn0.gstatic.com/images?q=tbn:ANd9GcRgb6oKxQVDMdK-tc7P8nTolQocOD3utYJdLyAPJ-TkOFocr7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42118"/>
            <a:ext cx="7205345" cy="671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5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khachapu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95" y="0"/>
            <a:ext cx="857250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69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90" y="-133390"/>
            <a:ext cx="7052309" cy="6991390"/>
          </a:xfrm>
        </p:spPr>
      </p:pic>
      <p:pic>
        <p:nvPicPr>
          <p:cNvPr id="4098" name="Picture 2" descr="http://www.mundo.cz/sites/default/files/images/finska-kuchyne/iran-kuchyne-chleb-lav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4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2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24" y="82201"/>
            <a:ext cx="7028056" cy="684949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303404"/>
            <a:ext cx="5940910" cy="65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://www.globtroter.pl/zdjecia/gruzja/b159097_gruzja_mccheta_mtianetia_stepancm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0" y="0"/>
            <a:ext cx="9151620" cy="68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3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-299713"/>
            <a:ext cx="5951220" cy="7015413"/>
          </a:xfrm>
        </p:spPr>
      </p:pic>
    </p:spTree>
    <p:extLst>
      <p:ext uri="{BB962C8B-B14F-4D97-AF65-F5344CB8AC3E}">
        <p14:creationId xmlns:p14="http://schemas.microsoft.com/office/powerpoint/2010/main" val="95336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6" y="365125"/>
            <a:ext cx="11034739" cy="6519803"/>
          </a:xfrm>
        </p:spPr>
      </p:pic>
    </p:spTree>
    <p:extLst>
      <p:ext uri="{BB962C8B-B14F-4D97-AF65-F5344CB8AC3E}">
        <p14:creationId xmlns:p14="http://schemas.microsoft.com/office/powerpoint/2010/main" val="263910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36" y="139121"/>
            <a:ext cx="9490144" cy="6518870"/>
          </a:xfrm>
        </p:spPr>
      </p:pic>
    </p:spTree>
    <p:extLst>
      <p:ext uri="{BB962C8B-B14F-4D97-AF65-F5344CB8AC3E}">
        <p14:creationId xmlns:p14="http://schemas.microsoft.com/office/powerpoint/2010/main" val="12961244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41</Words>
  <Application>Microsoft Office PowerPoint</Application>
  <PresentationFormat>Širokoúhlá obrazovka</PresentationFormat>
  <Paragraphs>14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Tosty a jejich závazné pořadí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Krob</dc:creator>
  <cp:lastModifiedBy>Josef Krob</cp:lastModifiedBy>
  <cp:revision>13</cp:revision>
  <dcterms:created xsi:type="dcterms:W3CDTF">2016-03-30T08:19:40Z</dcterms:created>
  <dcterms:modified xsi:type="dcterms:W3CDTF">2016-04-04T08:42:21Z</dcterms:modified>
</cp:coreProperties>
</file>